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8"/>
  </p:notesMasterIdLst>
  <p:sldIdLst>
    <p:sldId id="256" r:id="rId2"/>
    <p:sldId id="259" r:id="rId3"/>
    <p:sldId id="258" r:id="rId4"/>
    <p:sldId id="261" r:id="rId5"/>
    <p:sldId id="269" r:id="rId6"/>
    <p:sldId id="262" r:id="rId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853401-3324-4CC9-A89F-D3860188AFED}" type="datetimeFigureOut">
              <a:rPr lang="th-TH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EBBEEFAC-EFBA-40CC-A843-668F100033E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0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1728192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การสรุปผลการปฏิบัติกิจกรรมตามโครงการ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4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87624" y="3861048"/>
            <a:ext cx="6786562" cy="1470025"/>
          </a:xfrm>
        </p:spPr>
        <p:txBody>
          <a:bodyPr/>
          <a:lstStyle/>
          <a:p>
            <a:r>
              <a:rPr lang="th-TH" sz="4400" b="1" dirty="0" smtClean="0">
                <a:solidFill>
                  <a:srgbClr val="FFFF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กลุ่มสาระฯ/งาน</a:t>
            </a:r>
            <a:r>
              <a:rPr lang="en-US" sz="4400" b="1" dirty="0" smtClean="0">
                <a:solidFill>
                  <a:srgbClr val="FFFF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……………………………….…..</a:t>
            </a:r>
            <a:br>
              <a:rPr lang="en-US" sz="4400" b="1" dirty="0" smtClean="0">
                <a:solidFill>
                  <a:srgbClr val="FFFF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 smtClean="0">
                <a:solidFill>
                  <a:srgbClr val="FFFF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กลุ่มบริหาร..........................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</a:t>
            </a:r>
            <a:endParaRPr lang="th-TH" sz="4800" b="1" dirty="0" smtClean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3688" y="2348880"/>
            <a:ext cx="5832648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ใส่ภาพประกอบ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06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887791" cy="33843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คงเหลือ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485800"/>
            <a:ext cx="8358187" cy="1143000"/>
          </a:xfrm>
        </p:spPr>
        <p:txBody>
          <a:bodyPr/>
          <a:lstStyle/>
          <a:p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งบประมาณที่ใช้ในการดำเนินกิจกรรม</a:t>
            </a:r>
            <a:endParaRPr lang="th-TH" sz="48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0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85" y="2060848"/>
            <a:ext cx="7887791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ด้านปริมาณ ผลงานที่ได้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2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ด้านคุณภาพ ผลการประเมิน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58187" cy="1143000"/>
          </a:xfrm>
        </p:spPr>
        <p:txBody>
          <a:bodyPr/>
          <a:lstStyle/>
          <a:p>
            <a:pPr marL="0" indent="0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34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58187" cy="1143000"/>
          </a:xfrm>
        </p:spPr>
        <p:txBody>
          <a:bodyPr/>
          <a:lstStyle/>
          <a:p>
            <a:pPr marL="0" indent="0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ปัญหาอุปสรรค</a:t>
            </a:r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th-TH" sz="40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8187" cy="1143000"/>
          </a:xfrm>
        </p:spPr>
        <p:txBody>
          <a:bodyPr/>
          <a:lstStyle/>
          <a:p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ข้อเสนอแนะ/แนวทางการแก้ไขปัญหา</a:t>
            </a:r>
            <a:endParaRPr lang="th-TH" sz="48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4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130</TotalTime>
  <Words>95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กลุ่มสาระฯ/งาน……………………………….….. กลุ่มบริหาร..........................</vt:lpstr>
      <vt:lpstr>กิจกรรม…………………….</vt:lpstr>
      <vt:lpstr>งบประมาณที่ใช้ในการดำเนินกิจกรรม</vt:lpstr>
      <vt:lpstr>ผลการดำเนินงาน</vt:lpstr>
      <vt:lpstr>ปัญหาอุปสรรค</vt:lpstr>
      <vt:lpstr>ข้อเสนอแนะ/แนวทางการแก้ไขปัญหา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Anmath</dc:creator>
  <cp:lastModifiedBy>User</cp:lastModifiedBy>
  <cp:revision>17</cp:revision>
  <dcterms:created xsi:type="dcterms:W3CDTF">2015-08-17T13:43:44Z</dcterms:created>
  <dcterms:modified xsi:type="dcterms:W3CDTF">2017-10-03T13:53:33Z</dcterms:modified>
</cp:coreProperties>
</file>